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36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3CC37-4761-5647-8367-0F9A5C330B1B}" type="datetimeFigureOut">
              <a:rPr lang="en-US" smtClean="0"/>
              <a:t>7/11/13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D678-9392-FD42-AFF8-10CE84EC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8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3CC37-4761-5647-8367-0F9A5C330B1B}" type="datetimeFigureOut">
              <a:rPr lang="en-US" smtClean="0"/>
              <a:t>7/11/13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D678-9392-FD42-AFF8-10CE84EC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06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3CC37-4761-5647-8367-0F9A5C330B1B}" type="datetimeFigureOut">
              <a:rPr lang="en-US" smtClean="0"/>
              <a:t>7/11/13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D678-9392-FD42-AFF8-10CE84EC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277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3CC37-4761-5647-8367-0F9A5C330B1B}" type="datetimeFigureOut">
              <a:rPr lang="en-US" smtClean="0"/>
              <a:t>7/11/13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D678-9392-FD42-AFF8-10CE84EC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964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3CC37-4761-5647-8367-0F9A5C330B1B}" type="datetimeFigureOut">
              <a:rPr lang="en-US" smtClean="0"/>
              <a:t>7/11/13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D678-9392-FD42-AFF8-10CE84EC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780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3CC37-4761-5647-8367-0F9A5C330B1B}" type="datetimeFigureOut">
              <a:rPr lang="en-US" smtClean="0"/>
              <a:t>7/11/13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D678-9392-FD42-AFF8-10CE84EC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42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3CC37-4761-5647-8367-0F9A5C330B1B}" type="datetimeFigureOut">
              <a:rPr lang="en-US" smtClean="0"/>
              <a:t>7/11/13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D678-9392-FD42-AFF8-10CE84EC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554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3CC37-4761-5647-8367-0F9A5C330B1B}" type="datetimeFigureOut">
              <a:rPr lang="en-US" smtClean="0"/>
              <a:t>7/11/13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D678-9392-FD42-AFF8-10CE84EC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16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3CC37-4761-5647-8367-0F9A5C330B1B}" type="datetimeFigureOut">
              <a:rPr lang="en-US" smtClean="0"/>
              <a:t>7/11/13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D678-9392-FD42-AFF8-10CE84EC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32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3CC37-4761-5647-8367-0F9A5C330B1B}" type="datetimeFigureOut">
              <a:rPr lang="en-US" smtClean="0"/>
              <a:t>7/11/13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D678-9392-FD42-AFF8-10CE84EC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003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3CC37-4761-5647-8367-0F9A5C330B1B}" type="datetimeFigureOut">
              <a:rPr lang="en-US" smtClean="0"/>
              <a:t>7/11/13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D678-9392-FD42-AFF8-10CE84EC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82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3CC37-4761-5647-8367-0F9A5C330B1B}" type="datetimeFigureOut">
              <a:rPr lang="en-US" smtClean="0"/>
              <a:t>7/11/13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FD678-9392-FD42-AFF8-10CE84EC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30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267" y="377045"/>
            <a:ext cx="8683263" cy="5749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91908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463" y="635064"/>
            <a:ext cx="8793702" cy="5453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394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179463" y="1270128"/>
            <a:ext cx="8507337" cy="510209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Black" charset="0"/>
                <a:ea typeface="ÇlÇr ñæí©" charset="0"/>
              </a:rPr>
              <a:t>Part One: Matching Activity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charset="0"/>
                <a:ea typeface="ÇlÇr ñæí©" charset="0"/>
                <a:sym typeface="Symbol" charset="0"/>
              </a:rPr>
              <a:t>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Black" charset="0"/>
                <a:ea typeface="ÇlÇr ñæí©" charset="0"/>
              </a:rPr>
              <a:t>Work with your partner to match each situation card with a diagram card.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charset="0"/>
                <a:ea typeface="ÇlÇr ñæí©" charset="0"/>
                <a:sym typeface="Symbol" charset="0"/>
              </a:rPr>
              <a:t>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Black" charset="0"/>
                <a:ea typeface="ÇlÇr ñæí©" charset="0"/>
              </a:rPr>
              <a:t>Discuss your matches with another group.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charset="0"/>
                <a:ea typeface="ÇlÇr ñæí©" charset="0"/>
                <a:sym typeface="Symbol" charset="0"/>
              </a:rPr>
              <a:t>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Black" charset="0"/>
                <a:ea typeface="ÇlÇr ñæí©" charset="0"/>
              </a:rPr>
              <a:t>Notify teacher that you are ready to explain your choices.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Black" charset="0"/>
                <a:ea typeface="ÇlÇr ñæí©" charset="0"/>
              </a:rPr>
              <a:t>Part Two: Analysis of Student Work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charset="0"/>
                <a:ea typeface="ÇlÇr ñæí©" charset="0"/>
                <a:sym typeface="Symbol" charset="0"/>
              </a:rPr>
              <a:t>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Black" charset="0"/>
                <a:ea typeface="ÇlÇr ñæí©" charset="0"/>
              </a:rPr>
              <a:t>Work with your partner to analysis the mistakes made by each student.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286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63</Words>
  <Application>Microsoft Macintosh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Student Directions</vt:lpstr>
    </vt:vector>
  </TitlesOfParts>
  <Company>Educator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Mitchel Wachtel</dc:creator>
  <cp:lastModifiedBy>Mitchel Wachtel</cp:lastModifiedBy>
  <cp:revision>1</cp:revision>
  <dcterms:created xsi:type="dcterms:W3CDTF">2013-07-11T13:46:38Z</dcterms:created>
  <dcterms:modified xsi:type="dcterms:W3CDTF">2013-07-11T13:50:15Z</dcterms:modified>
</cp:coreProperties>
</file>